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A4254-3044-4CBB-9108-8D350DE2B5FD}" v="77" dt="2025-02-21T06:14:49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araj M" userId="8248691ca8b8443f" providerId="LiveId" clId="{940A4254-3044-4CBB-9108-8D350DE2B5FD}"/>
    <pc:docChg chg="undo custSel addSld modSld sldOrd">
      <pc:chgData name="Pushparaj M" userId="8248691ca8b8443f" providerId="LiveId" clId="{940A4254-3044-4CBB-9108-8D350DE2B5FD}" dt="2025-02-21T06:16:14.419" v="1300" actId="20577"/>
      <pc:docMkLst>
        <pc:docMk/>
      </pc:docMkLst>
      <pc:sldChg chg="modSp mod">
        <pc:chgData name="Pushparaj M" userId="8248691ca8b8443f" providerId="LiveId" clId="{940A4254-3044-4CBB-9108-8D350DE2B5FD}" dt="2025-02-21T04:42:31.715" v="35" actId="255"/>
        <pc:sldMkLst>
          <pc:docMk/>
          <pc:sldMk cId="4010811599" sldId="256"/>
        </pc:sldMkLst>
        <pc:spChg chg="mod">
          <ac:chgData name="Pushparaj M" userId="8248691ca8b8443f" providerId="LiveId" clId="{940A4254-3044-4CBB-9108-8D350DE2B5FD}" dt="2025-02-21T04:42:31.715" v="35" actId="255"/>
          <ac:spMkLst>
            <pc:docMk/>
            <pc:sldMk cId="4010811599" sldId="256"/>
            <ac:spMk id="2" creationId="{E170D2C5-90C7-210E-E188-75E108DC36B2}"/>
          </ac:spMkLst>
        </pc:spChg>
        <pc:spChg chg="mod">
          <ac:chgData name="Pushparaj M" userId="8248691ca8b8443f" providerId="LiveId" clId="{940A4254-3044-4CBB-9108-8D350DE2B5FD}" dt="2025-02-21T04:42:16.585" v="33" actId="403"/>
          <ac:spMkLst>
            <pc:docMk/>
            <pc:sldMk cId="4010811599" sldId="256"/>
            <ac:spMk id="3" creationId="{CB5B2619-F9C9-A81A-6C5B-83FBCA683B36}"/>
          </ac:spMkLst>
        </pc:spChg>
      </pc:sldChg>
      <pc:sldChg chg="addSp modSp new mod">
        <pc:chgData name="Pushparaj M" userId="8248691ca8b8443f" providerId="LiveId" clId="{940A4254-3044-4CBB-9108-8D350DE2B5FD}" dt="2025-02-21T05:14:15.576" v="375" actId="403"/>
        <pc:sldMkLst>
          <pc:docMk/>
          <pc:sldMk cId="3887007059" sldId="257"/>
        </pc:sldMkLst>
        <pc:spChg chg="mod">
          <ac:chgData name="Pushparaj M" userId="8248691ca8b8443f" providerId="LiveId" clId="{940A4254-3044-4CBB-9108-8D350DE2B5FD}" dt="2025-02-21T05:14:15.576" v="375" actId="403"/>
          <ac:spMkLst>
            <pc:docMk/>
            <pc:sldMk cId="3887007059" sldId="257"/>
            <ac:spMk id="2" creationId="{1040B107-C5E5-75AE-C43F-D774AA73147A}"/>
          </ac:spMkLst>
        </pc:spChg>
        <pc:spChg chg="mod">
          <ac:chgData name="Pushparaj M" userId="8248691ca8b8443f" providerId="LiveId" clId="{940A4254-3044-4CBB-9108-8D350DE2B5FD}" dt="2025-02-21T04:46:43.504" v="106" actId="403"/>
          <ac:spMkLst>
            <pc:docMk/>
            <pc:sldMk cId="3887007059" sldId="257"/>
            <ac:spMk id="3" creationId="{B5ADD7EB-13A7-5F6F-56A5-429EC6E831FC}"/>
          </ac:spMkLst>
        </pc:spChg>
        <pc:picChg chg="add mod">
          <ac:chgData name="Pushparaj M" userId="8248691ca8b8443f" providerId="LiveId" clId="{940A4254-3044-4CBB-9108-8D350DE2B5FD}" dt="2025-02-21T04:47:54.294" v="111" actId="1076"/>
          <ac:picMkLst>
            <pc:docMk/>
            <pc:sldMk cId="3887007059" sldId="257"/>
            <ac:picMk id="5" creationId="{8BBB5409-5FBF-FA45-8A13-360AE1D4BC3A}"/>
          </ac:picMkLst>
        </pc:picChg>
      </pc:sldChg>
      <pc:sldChg chg="addSp delSp modSp new mod">
        <pc:chgData name="Pushparaj M" userId="8248691ca8b8443f" providerId="LiveId" clId="{940A4254-3044-4CBB-9108-8D350DE2B5FD}" dt="2025-02-21T04:51:57.809" v="153" actId="33524"/>
        <pc:sldMkLst>
          <pc:docMk/>
          <pc:sldMk cId="1467140" sldId="258"/>
        </pc:sldMkLst>
        <pc:spChg chg="mod">
          <ac:chgData name="Pushparaj M" userId="8248691ca8b8443f" providerId="LiveId" clId="{940A4254-3044-4CBB-9108-8D350DE2B5FD}" dt="2025-02-21T04:50:51.533" v="140" actId="20577"/>
          <ac:spMkLst>
            <pc:docMk/>
            <pc:sldMk cId="1467140" sldId="258"/>
            <ac:spMk id="2" creationId="{59F5315B-BB82-78E8-3769-1013B2E419D8}"/>
          </ac:spMkLst>
        </pc:spChg>
        <pc:spChg chg="add del mod">
          <ac:chgData name="Pushparaj M" userId="8248691ca8b8443f" providerId="LiveId" clId="{940A4254-3044-4CBB-9108-8D350DE2B5FD}" dt="2025-02-21T04:51:57.809" v="153" actId="33524"/>
          <ac:spMkLst>
            <pc:docMk/>
            <pc:sldMk cId="1467140" sldId="258"/>
            <ac:spMk id="3" creationId="{D3BD5EE0-B45C-7885-206A-01B6E56ED58F}"/>
          </ac:spMkLst>
        </pc:spChg>
        <pc:spChg chg="add del mod">
          <ac:chgData name="Pushparaj M" userId="8248691ca8b8443f" providerId="LiveId" clId="{940A4254-3044-4CBB-9108-8D350DE2B5FD}" dt="2025-02-21T04:50:48.544" v="133" actId="21"/>
          <ac:spMkLst>
            <pc:docMk/>
            <pc:sldMk cId="1467140" sldId="258"/>
            <ac:spMk id="7" creationId="{9F4C6741-7556-5F99-F654-37EAFFF06FCD}"/>
          </ac:spMkLst>
        </pc:spChg>
        <pc:picChg chg="add del mod">
          <ac:chgData name="Pushparaj M" userId="8248691ca8b8443f" providerId="LiveId" clId="{940A4254-3044-4CBB-9108-8D350DE2B5FD}" dt="2025-02-21T04:50:52.879" v="143" actId="931"/>
          <ac:picMkLst>
            <pc:docMk/>
            <pc:sldMk cId="1467140" sldId="258"/>
            <ac:picMk id="5" creationId="{2B86916A-8BA5-F5A3-3885-AA479A3127F8}"/>
          </ac:picMkLst>
        </pc:picChg>
      </pc:sldChg>
      <pc:sldChg chg="addSp delSp modSp new mod">
        <pc:chgData name="Pushparaj M" userId="8248691ca8b8443f" providerId="LiveId" clId="{940A4254-3044-4CBB-9108-8D350DE2B5FD}" dt="2025-02-21T04:53:50.523" v="176" actId="12"/>
        <pc:sldMkLst>
          <pc:docMk/>
          <pc:sldMk cId="840222611" sldId="259"/>
        </pc:sldMkLst>
        <pc:spChg chg="add del">
          <ac:chgData name="Pushparaj M" userId="8248691ca8b8443f" providerId="LiveId" clId="{940A4254-3044-4CBB-9108-8D350DE2B5FD}" dt="2025-02-21T04:52:36.716" v="161" actId="21"/>
          <ac:spMkLst>
            <pc:docMk/>
            <pc:sldMk cId="840222611" sldId="259"/>
            <ac:spMk id="2" creationId="{CD10EE47-9BB0-634B-E87E-8D379BDCC050}"/>
          </ac:spMkLst>
        </pc:spChg>
        <pc:spChg chg="add del mod">
          <ac:chgData name="Pushparaj M" userId="8248691ca8b8443f" providerId="LiveId" clId="{940A4254-3044-4CBB-9108-8D350DE2B5FD}" dt="2025-02-21T04:53:50.523" v="176" actId="12"/>
          <ac:spMkLst>
            <pc:docMk/>
            <pc:sldMk cId="840222611" sldId="259"/>
            <ac:spMk id="3" creationId="{0E8196B2-0EBC-DE85-7B48-1064A7EA4D13}"/>
          </ac:spMkLst>
        </pc:spChg>
        <pc:spChg chg="add del mod">
          <ac:chgData name="Pushparaj M" userId="8248691ca8b8443f" providerId="LiveId" clId="{940A4254-3044-4CBB-9108-8D350DE2B5FD}" dt="2025-02-21T04:52:31.409" v="159"/>
          <ac:spMkLst>
            <pc:docMk/>
            <pc:sldMk cId="840222611" sldId="259"/>
            <ac:spMk id="4" creationId="{CD10EE47-9BB0-634B-E87E-8D379BDCC050}"/>
          </ac:spMkLst>
        </pc:spChg>
        <pc:spChg chg="add mod">
          <ac:chgData name="Pushparaj M" userId="8248691ca8b8443f" providerId="LiveId" clId="{940A4254-3044-4CBB-9108-8D350DE2B5FD}" dt="2025-02-21T04:52:30.961" v="158"/>
          <ac:spMkLst>
            <pc:docMk/>
            <pc:sldMk cId="840222611" sldId="259"/>
            <ac:spMk id="5" creationId="{E4EA5DBE-2F7A-B91F-64DE-4C5BD76EFBAC}"/>
          </ac:spMkLst>
        </pc:spChg>
      </pc:sldChg>
      <pc:sldChg chg="addSp delSp modSp new mod">
        <pc:chgData name="Pushparaj M" userId="8248691ca8b8443f" providerId="LiveId" clId="{940A4254-3044-4CBB-9108-8D350DE2B5FD}" dt="2025-02-21T04:56:15.837" v="224" actId="20577"/>
        <pc:sldMkLst>
          <pc:docMk/>
          <pc:sldMk cId="1583635114" sldId="260"/>
        </pc:sldMkLst>
        <pc:spChg chg="del">
          <ac:chgData name="Pushparaj M" userId="8248691ca8b8443f" providerId="LiveId" clId="{940A4254-3044-4CBB-9108-8D350DE2B5FD}" dt="2025-02-21T04:54:31.352" v="178" actId="21"/>
          <ac:spMkLst>
            <pc:docMk/>
            <pc:sldMk cId="1583635114" sldId="260"/>
            <ac:spMk id="2" creationId="{8B5B13D4-09D9-5AD1-6EE8-A9CC892DE817}"/>
          </ac:spMkLst>
        </pc:spChg>
        <pc:spChg chg="del">
          <ac:chgData name="Pushparaj M" userId="8248691ca8b8443f" providerId="LiveId" clId="{940A4254-3044-4CBB-9108-8D350DE2B5FD}" dt="2025-02-21T04:54:32.887" v="179"/>
          <ac:spMkLst>
            <pc:docMk/>
            <pc:sldMk cId="1583635114" sldId="260"/>
            <ac:spMk id="3" creationId="{7E12CF12-DB1A-63A3-7571-4008B0910089}"/>
          </ac:spMkLst>
        </pc:spChg>
        <pc:spChg chg="add mod">
          <ac:chgData name="Pushparaj M" userId="8248691ca8b8443f" providerId="LiveId" clId="{940A4254-3044-4CBB-9108-8D350DE2B5FD}" dt="2025-02-21T04:56:15.837" v="224" actId="20577"/>
          <ac:spMkLst>
            <pc:docMk/>
            <pc:sldMk cId="1583635114" sldId="260"/>
            <ac:spMk id="4" creationId="{8B5B13D4-09D9-5AD1-6EE8-A9CC892DE817}"/>
          </ac:spMkLst>
        </pc:spChg>
      </pc:sldChg>
      <pc:sldChg chg="addSp modSp new mod">
        <pc:chgData name="Pushparaj M" userId="8248691ca8b8443f" providerId="LiveId" clId="{940A4254-3044-4CBB-9108-8D350DE2B5FD}" dt="2025-02-21T06:16:08.568" v="1296" actId="20577"/>
        <pc:sldMkLst>
          <pc:docMk/>
          <pc:sldMk cId="2536491519" sldId="261"/>
        </pc:sldMkLst>
        <pc:spChg chg="mod">
          <ac:chgData name="Pushparaj M" userId="8248691ca8b8443f" providerId="LiveId" clId="{940A4254-3044-4CBB-9108-8D350DE2B5FD}" dt="2025-02-21T06:16:08.568" v="1296" actId="20577"/>
          <ac:spMkLst>
            <pc:docMk/>
            <pc:sldMk cId="2536491519" sldId="261"/>
            <ac:spMk id="2" creationId="{2CC5CDF7-37C3-7408-55C4-D1C77E274A2F}"/>
          </ac:spMkLst>
        </pc:spChg>
        <pc:spChg chg="mod">
          <ac:chgData name="Pushparaj M" userId="8248691ca8b8443f" providerId="LiveId" clId="{940A4254-3044-4CBB-9108-8D350DE2B5FD}" dt="2025-02-21T04:58:35.332" v="280" actId="1076"/>
          <ac:spMkLst>
            <pc:docMk/>
            <pc:sldMk cId="2536491519" sldId="261"/>
            <ac:spMk id="3" creationId="{2A5A28D1-A38A-3AEC-6CA0-559E620A7F6F}"/>
          </ac:spMkLst>
        </pc:spChg>
        <pc:picChg chg="add mod">
          <ac:chgData name="Pushparaj M" userId="8248691ca8b8443f" providerId="LiveId" clId="{940A4254-3044-4CBB-9108-8D350DE2B5FD}" dt="2025-02-21T05:07:39.150" v="284" actId="1076"/>
          <ac:picMkLst>
            <pc:docMk/>
            <pc:sldMk cId="2536491519" sldId="261"/>
            <ac:picMk id="5" creationId="{86BF1FC5-C984-4CFF-C6FE-A61D3D6A26F3}"/>
          </ac:picMkLst>
        </pc:picChg>
      </pc:sldChg>
      <pc:sldChg chg="addSp delSp modSp new mod ord">
        <pc:chgData name="Pushparaj M" userId="8248691ca8b8443f" providerId="LiveId" clId="{940A4254-3044-4CBB-9108-8D350DE2B5FD}" dt="2025-02-21T06:16:14.419" v="1300" actId="20577"/>
        <pc:sldMkLst>
          <pc:docMk/>
          <pc:sldMk cId="2190821634" sldId="262"/>
        </pc:sldMkLst>
        <pc:spChg chg="mod">
          <ac:chgData name="Pushparaj M" userId="8248691ca8b8443f" providerId="LiveId" clId="{940A4254-3044-4CBB-9108-8D350DE2B5FD}" dt="2025-02-21T06:16:14.419" v="1300" actId="20577"/>
          <ac:spMkLst>
            <pc:docMk/>
            <pc:sldMk cId="2190821634" sldId="262"/>
            <ac:spMk id="2" creationId="{D81568C5-9ECF-6F85-C9A4-5A9CD30536C4}"/>
          </ac:spMkLst>
        </pc:spChg>
        <pc:spChg chg="del">
          <ac:chgData name="Pushparaj M" userId="8248691ca8b8443f" providerId="LiveId" clId="{940A4254-3044-4CBB-9108-8D350DE2B5FD}" dt="2025-02-21T05:08:36.385" v="290" actId="931"/>
          <ac:spMkLst>
            <pc:docMk/>
            <pc:sldMk cId="2190821634" sldId="262"/>
            <ac:spMk id="3" creationId="{39B7A845-E5D0-339F-BC2A-234445081955}"/>
          </ac:spMkLst>
        </pc:spChg>
        <pc:picChg chg="add mod">
          <ac:chgData name="Pushparaj M" userId="8248691ca8b8443f" providerId="LiveId" clId="{940A4254-3044-4CBB-9108-8D350DE2B5FD}" dt="2025-02-21T05:08:47.459" v="294" actId="1076"/>
          <ac:picMkLst>
            <pc:docMk/>
            <pc:sldMk cId="2190821634" sldId="262"/>
            <ac:picMk id="5" creationId="{B347AD50-DDDD-F833-09BF-E5C5BDE31B10}"/>
          </ac:picMkLst>
        </pc:picChg>
      </pc:sldChg>
      <pc:sldChg chg="addSp modSp new mod">
        <pc:chgData name="Pushparaj M" userId="8248691ca8b8443f" providerId="LiveId" clId="{940A4254-3044-4CBB-9108-8D350DE2B5FD}" dt="2025-02-21T05:17:31.306" v="434" actId="20577"/>
        <pc:sldMkLst>
          <pc:docMk/>
          <pc:sldMk cId="684534437" sldId="263"/>
        </pc:sldMkLst>
        <pc:spChg chg="mod">
          <ac:chgData name="Pushparaj M" userId="8248691ca8b8443f" providerId="LiveId" clId="{940A4254-3044-4CBB-9108-8D350DE2B5FD}" dt="2025-02-21T05:16:47.612" v="425" actId="20577"/>
          <ac:spMkLst>
            <pc:docMk/>
            <pc:sldMk cId="684534437" sldId="263"/>
            <ac:spMk id="2" creationId="{94812A9B-1A4D-9FA8-D89E-EDE51208BAA5}"/>
          </ac:spMkLst>
        </pc:spChg>
        <pc:spChg chg="mod">
          <ac:chgData name="Pushparaj M" userId="8248691ca8b8443f" providerId="LiveId" clId="{940A4254-3044-4CBB-9108-8D350DE2B5FD}" dt="2025-02-21T05:17:31.306" v="434" actId="20577"/>
          <ac:spMkLst>
            <pc:docMk/>
            <pc:sldMk cId="684534437" sldId="263"/>
            <ac:spMk id="3" creationId="{92CE80F3-BA44-CEB6-A0E8-853910B975E7}"/>
          </ac:spMkLst>
        </pc:spChg>
        <pc:picChg chg="add mod">
          <ac:chgData name="Pushparaj M" userId="8248691ca8b8443f" providerId="LiveId" clId="{940A4254-3044-4CBB-9108-8D350DE2B5FD}" dt="2025-02-21T05:13:16.094" v="369" actId="1076"/>
          <ac:picMkLst>
            <pc:docMk/>
            <pc:sldMk cId="684534437" sldId="263"/>
            <ac:picMk id="5" creationId="{9FC10FC2-6D25-BC94-8E09-42224B73BBCE}"/>
          </ac:picMkLst>
        </pc:picChg>
      </pc:sldChg>
      <pc:sldChg chg="addSp modSp new mod">
        <pc:chgData name="Pushparaj M" userId="8248691ca8b8443f" providerId="LiveId" clId="{940A4254-3044-4CBB-9108-8D350DE2B5FD}" dt="2025-02-21T05:16:22.424" v="419" actId="12"/>
        <pc:sldMkLst>
          <pc:docMk/>
          <pc:sldMk cId="1339470078" sldId="264"/>
        </pc:sldMkLst>
        <pc:spChg chg="mod">
          <ac:chgData name="Pushparaj M" userId="8248691ca8b8443f" providerId="LiveId" clId="{940A4254-3044-4CBB-9108-8D350DE2B5FD}" dt="2025-02-21T05:16:22.424" v="419" actId="12"/>
          <ac:spMkLst>
            <pc:docMk/>
            <pc:sldMk cId="1339470078" sldId="264"/>
            <ac:spMk id="2" creationId="{3EFCECA5-488C-3E7F-1690-609B50CF90E1}"/>
          </ac:spMkLst>
        </pc:spChg>
        <pc:spChg chg="mod">
          <ac:chgData name="Pushparaj M" userId="8248691ca8b8443f" providerId="LiveId" clId="{940A4254-3044-4CBB-9108-8D350DE2B5FD}" dt="2025-02-21T05:14:53.829" v="387" actId="1076"/>
          <ac:spMkLst>
            <pc:docMk/>
            <pc:sldMk cId="1339470078" sldId="264"/>
            <ac:spMk id="3" creationId="{8BE18D53-011D-2BDD-915E-BF270DADC32B}"/>
          </ac:spMkLst>
        </pc:spChg>
        <pc:picChg chg="add mod">
          <ac:chgData name="Pushparaj M" userId="8248691ca8b8443f" providerId="LiveId" clId="{940A4254-3044-4CBB-9108-8D350DE2B5FD}" dt="2025-02-21T05:15:16.539" v="392" actId="1076"/>
          <ac:picMkLst>
            <pc:docMk/>
            <pc:sldMk cId="1339470078" sldId="264"/>
            <ac:picMk id="5" creationId="{D80AA1F4-B594-EB17-6820-5A77F6BFD1F0}"/>
          </ac:picMkLst>
        </pc:picChg>
      </pc:sldChg>
      <pc:sldChg chg="addSp modSp new mod">
        <pc:chgData name="Pushparaj M" userId="8248691ca8b8443f" providerId="LiveId" clId="{940A4254-3044-4CBB-9108-8D350DE2B5FD}" dt="2025-02-21T05:18:43.818" v="446" actId="27636"/>
        <pc:sldMkLst>
          <pc:docMk/>
          <pc:sldMk cId="639017202" sldId="265"/>
        </pc:sldMkLst>
        <pc:spChg chg="mod">
          <ac:chgData name="Pushparaj M" userId="8248691ca8b8443f" providerId="LiveId" clId="{940A4254-3044-4CBB-9108-8D350DE2B5FD}" dt="2025-02-21T05:16:14.436" v="418" actId="12"/>
          <ac:spMkLst>
            <pc:docMk/>
            <pc:sldMk cId="639017202" sldId="265"/>
            <ac:spMk id="2" creationId="{BCA16AFF-8152-070A-E892-33CFBF9C9789}"/>
          </ac:spMkLst>
        </pc:spChg>
        <pc:spChg chg="mod">
          <ac:chgData name="Pushparaj M" userId="8248691ca8b8443f" providerId="LiveId" clId="{940A4254-3044-4CBB-9108-8D350DE2B5FD}" dt="2025-02-21T05:18:43.818" v="446" actId="27636"/>
          <ac:spMkLst>
            <pc:docMk/>
            <pc:sldMk cId="639017202" sldId="265"/>
            <ac:spMk id="3" creationId="{CF8E9C48-29F7-F0F0-8D6B-924A2C96FB14}"/>
          </ac:spMkLst>
        </pc:spChg>
        <pc:picChg chg="add mod">
          <ac:chgData name="Pushparaj M" userId="8248691ca8b8443f" providerId="LiveId" clId="{940A4254-3044-4CBB-9108-8D350DE2B5FD}" dt="2025-02-21T05:17:46.236" v="435" actId="931"/>
          <ac:picMkLst>
            <pc:docMk/>
            <pc:sldMk cId="639017202" sldId="265"/>
            <ac:picMk id="5" creationId="{50C1C48E-1DF8-BEC2-DF9B-BFCA8C4A33CE}"/>
          </ac:picMkLst>
        </pc:picChg>
        <pc:picChg chg="add mod">
          <ac:chgData name="Pushparaj M" userId="8248691ca8b8443f" providerId="LiveId" clId="{940A4254-3044-4CBB-9108-8D350DE2B5FD}" dt="2025-02-21T05:18:00.139" v="436" actId="931"/>
          <ac:picMkLst>
            <pc:docMk/>
            <pc:sldMk cId="639017202" sldId="265"/>
            <ac:picMk id="7" creationId="{1E4A5B18-1F5D-1672-9F15-2408DAAEAC26}"/>
          </ac:picMkLst>
        </pc:picChg>
      </pc:sldChg>
      <pc:sldChg chg="addSp modSp new mod">
        <pc:chgData name="Pushparaj M" userId="8248691ca8b8443f" providerId="LiveId" clId="{940A4254-3044-4CBB-9108-8D350DE2B5FD}" dt="2025-02-21T05:20:49.904" v="494" actId="1076"/>
        <pc:sldMkLst>
          <pc:docMk/>
          <pc:sldMk cId="576019864" sldId="266"/>
        </pc:sldMkLst>
        <pc:spChg chg="mod">
          <ac:chgData name="Pushparaj M" userId="8248691ca8b8443f" providerId="LiveId" clId="{940A4254-3044-4CBB-9108-8D350DE2B5FD}" dt="2025-02-21T05:20:08.569" v="480" actId="20577"/>
          <ac:spMkLst>
            <pc:docMk/>
            <pc:sldMk cId="576019864" sldId="266"/>
            <ac:spMk id="2" creationId="{215335B2-D80F-D88A-75BB-900FA1072272}"/>
          </ac:spMkLst>
        </pc:spChg>
        <pc:spChg chg="mod">
          <ac:chgData name="Pushparaj M" userId="8248691ca8b8443f" providerId="LiveId" clId="{940A4254-3044-4CBB-9108-8D350DE2B5FD}" dt="2025-02-21T05:20:31.227" v="490" actId="1076"/>
          <ac:spMkLst>
            <pc:docMk/>
            <pc:sldMk cId="576019864" sldId="266"/>
            <ac:spMk id="3" creationId="{FD09C18D-9D27-A62C-4FE1-7996FCB50160}"/>
          </ac:spMkLst>
        </pc:spChg>
        <pc:picChg chg="add mod">
          <ac:chgData name="Pushparaj M" userId="8248691ca8b8443f" providerId="LiveId" clId="{940A4254-3044-4CBB-9108-8D350DE2B5FD}" dt="2025-02-21T05:20:49.904" v="494" actId="1076"/>
          <ac:picMkLst>
            <pc:docMk/>
            <pc:sldMk cId="576019864" sldId="266"/>
            <ac:picMk id="5" creationId="{6BADB3F5-5012-5FBD-4462-123570B24B58}"/>
          </ac:picMkLst>
        </pc:picChg>
      </pc:sldChg>
      <pc:sldChg chg="addSp modSp new mod">
        <pc:chgData name="Pushparaj M" userId="8248691ca8b8443f" providerId="LiveId" clId="{940A4254-3044-4CBB-9108-8D350DE2B5FD}" dt="2025-02-21T05:22:42.667" v="520" actId="1076"/>
        <pc:sldMkLst>
          <pc:docMk/>
          <pc:sldMk cId="1344711663" sldId="267"/>
        </pc:sldMkLst>
        <pc:spChg chg="mod">
          <ac:chgData name="Pushparaj M" userId="8248691ca8b8443f" providerId="LiveId" clId="{940A4254-3044-4CBB-9108-8D350DE2B5FD}" dt="2025-02-21T05:22:33.259" v="518" actId="1076"/>
          <ac:spMkLst>
            <pc:docMk/>
            <pc:sldMk cId="1344711663" sldId="267"/>
            <ac:spMk id="2" creationId="{E32D1B44-458B-2D7A-503C-D1294DDF122E}"/>
          </ac:spMkLst>
        </pc:spChg>
        <pc:spChg chg="mod">
          <ac:chgData name="Pushparaj M" userId="8248691ca8b8443f" providerId="LiveId" clId="{940A4254-3044-4CBB-9108-8D350DE2B5FD}" dt="2025-02-21T05:22:36.984" v="519" actId="1076"/>
          <ac:spMkLst>
            <pc:docMk/>
            <pc:sldMk cId="1344711663" sldId="267"/>
            <ac:spMk id="3" creationId="{5C3BB212-4F02-ABA6-D28B-5188D42855A3}"/>
          </ac:spMkLst>
        </pc:spChg>
        <pc:picChg chg="add mod">
          <ac:chgData name="Pushparaj M" userId="8248691ca8b8443f" providerId="LiveId" clId="{940A4254-3044-4CBB-9108-8D350DE2B5FD}" dt="2025-02-21T05:22:42.667" v="520" actId="1076"/>
          <ac:picMkLst>
            <pc:docMk/>
            <pc:sldMk cId="1344711663" sldId="267"/>
            <ac:picMk id="5" creationId="{C59821BE-602D-6FBB-40C8-36045006D151}"/>
          </ac:picMkLst>
        </pc:picChg>
      </pc:sldChg>
      <pc:sldChg chg="addSp modSp new mod">
        <pc:chgData name="Pushparaj M" userId="8248691ca8b8443f" providerId="LiveId" clId="{940A4254-3044-4CBB-9108-8D350DE2B5FD}" dt="2025-02-21T05:24:04.452" v="550" actId="1076"/>
        <pc:sldMkLst>
          <pc:docMk/>
          <pc:sldMk cId="1339822621" sldId="268"/>
        </pc:sldMkLst>
        <pc:spChg chg="mod">
          <ac:chgData name="Pushparaj M" userId="8248691ca8b8443f" providerId="LiveId" clId="{940A4254-3044-4CBB-9108-8D350DE2B5FD}" dt="2025-02-21T05:23:16.484" v="527" actId="1076"/>
          <ac:spMkLst>
            <pc:docMk/>
            <pc:sldMk cId="1339822621" sldId="268"/>
            <ac:spMk id="2" creationId="{E434CE6F-55A0-FC4B-0381-43D04216031D}"/>
          </ac:spMkLst>
        </pc:spChg>
        <pc:spChg chg="mod">
          <ac:chgData name="Pushparaj M" userId="8248691ca8b8443f" providerId="LiveId" clId="{940A4254-3044-4CBB-9108-8D350DE2B5FD}" dt="2025-02-21T05:23:41.382" v="545" actId="1076"/>
          <ac:spMkLst>
            <pc:docMk/>
            <pc:sldMk cId="1339822621" sldId="268"/>
            <ac:spMk id="3" creationId="{0FD37BBF-B41E-17F1-E27E-6B8AABF915C7}"/>
          </ac:spMkLst>
        </pc:spChg>
        <pc:picChg chg="add mod">
          <ac:chgData name="Pushparaj M" userId="8248691ca8b8443f" providerId="LiveId" clId="{940A4254-3044-4CBB-9108-8D350DE2B5FD}" dt="2025-02-21T05:24:04.452" v="550" actId="1076"/>
          <ac:picMkLst>
            <pc:docMk/>
            <pc:sldMk cId="1339822621" sldId="268"/>
            <ac:picMk id="5" creationId="{F5EDA050-5609-C483-1710-A38231B9E045}"/>
          </ac:picMkLst>
        </pc:picChg>
      </pc:sldChg>
      <pc:sldChg chg="addSp delSp modSp new mod">
        <pc:chgData name="Pushparaj M" userId="8248691ca8b8443f" providerId="LiveId" clId="{940A4254-3044-4CBB-9108-8D350DE2B5FD}" dt="2025-02-21T05:29:08.674" v="640" actId="1076"/>
        <pc:sldMkLst>
          <pc:docMk/>
          <pc:sldMk cId="940308340" sldId="269"/>
        </pc:sldMkLst>
        <pc:spChg chg="mod">
          <ac:chgData name="Pushparaj M" userId="8248691ca8b8443f" providerId="LiveId" clId="{940A4254-3044-4CBB-9108-8D350DE2B5FD}" dt="2025-02-21T05:27:58.394" v="631" actId="20577"/>
          <ac:spMkLst>
            <pc:docMk/>
            <pc:sldMk cId="940308340" sldId="269"/>
            <ac:spMk id="2" creationId="{2E901C6B-378C-F6E3-3030-2097B15188D5}"/>
          </ac:spMkLst>
        </pc:spChg>
        <pc:spChg chg="del">
          <ac:chgData name="Pushparaj M" userId="8248691ca8b8443f" providerId="LiveId" clId="{940A4254-3044-4CBB-9108-8D350DE2B5FD}" dt="2025-02-21T05:26:06.471" v="612" actId="931"/>
          <ac:spMkLst>
            <pc:docMk/>
            <pc:sldMk cId="940308340" sldId="269"/>
            <ac:spMk id="3" creationId="{B7ACAFF1-F565-658A-FBD0-47D1D192BE1D}"/>
          </ac:spMkLst>
        </pc:spChg>
        <pc:spChg chg="add mod">
          <ac:chgData name="Pushparaj M" userId="8248691ca8b8443f" providerId="LiveId" clId="{940A4254-3044-4CBB-9108-8D350DE2B5FD}" dt="2025-02-21T05:28:54.414" v="639" actId="1076"/>
          <ac:spMkLst>
            <pc:docMk/>
            <pc:sldMk cId="940308340" sldId="269"/>
            <ac:spMk id="6" creationId="{5220F40F-D613-EFE1-503D-AFACA814E77F}"/>
          </ac:spMkLst>
        </pc:spChg>
        <pc:spChg chg="add mod">
          <ac:chgData name="Pushparaj M" userId="8248691ca8b8443f" providerId="LiveId" clId="{940A4254-3044-4CBB-9108-8D350DE2B5FD}" dt="2025-02-21T05:29:08.674" v="640" actId="1076"/>
          <ac:spMkLst>
            <pc:docMk/>
            <pc:sldMk cId="940308340" sldId="269"/>
            <ac:spMk id="7" creationId="{0C3E748A-BF0B-4754-1BC9-43C8229BF2DA}"/>
          </ac:spMkLst>
        </pc:spChg>
        <pc:picChg chg="add mod">
          <ac:chgData name="Pushparaj M" userId="8248691ca8b8443f" providerId="LiveId" clId="{940A4254-3044-4CBB-9108-8D350DE2B5FD}" dt="2025-02-21T05:28:45.256" v="637" actId="1076"/>
          <ac:picMkLst>
            <pc:docMk/>
            <pc:sldMk cId="940308340" sldId="269"/>
            <ac:picMk id="5" creationId="{DFD0225E-C4C4-4D17-B40C-02FB6091C816}"/>
          </ac:picMkLst>
        </pc:picChg>
      </pc:sldChg>
      <pc:sldChg chg="addSp modSp new mod">
        <pc:chgData name="Pushparaj M" userId="8248691ca8b8443f" providerId="LiveId" clId="{940A4254-3044-4CBB-9108-8D350DE2B5FD}" dt="2025-02-21T05:30:16.522" v="662" actId="1076"/>
        <pc:sldMkLst>
          <pc:docMk/>
          <pc:sldMk cId="1761063128" sldId="270"/>
        </pc:sldMkLst>
        <pc:spChg chg="mod">
          <ac:chgData name="Pushparaj M" userId="8248691ca8b8443f" providerId="LiveId" clId="{940A4254-3044-4CBB-9108-8D350DE2B5FD}" dt="2025-02-21T05:29:56.203" v="657" actId="20577"/>
          <ac:spMkLst>
            <pc:docMk/>
            <pc:sldMk cId="1761063128" sldId="270"/>
            <ac:spMk id="2" creationId="{AEF3FB21-8606-56A1-2E1D-9BA9608B2A34}"/>
          </ac:spMkLst>
        </pc:spChg>
        <pc:spChg chg="mod">
          <ac:chgData name="Pushparaj M" userId="8248691ca8b8443f" providerId="LiveId" clId="{940A4254-3044-4CBB-9108-8D350DE2B5FD}" dt="2025-02-21T05:29:53.384" v="656" actId="1076"/>
          <ac:spMkLst>
            <pc:docMk/>
            <pc:sldMk cId="1761063128" sldId="270"/>
            <ac:spMk id="3" creationId="{4820E431-C17B-1D70-BD05-46AD3467EF86}"/>
          </ac:spMkLst>
        </pc:spChg>
        <pc:picChg chg="add mod">
          <ac:chgData name="Pushparaj M" userId="8248691ca8b8443f" providerId="LiveId" clId="{940A4254-3044-4CBB-9108-8D350DE2B5FD}" dt="2025-02-21T05:30:16.522" v="662" actId="1076"/>
          <ac:picMkLst>
            <pc:docMk/>
            <pc:sldMk cId="1761063128" sldId="270"/>
            <ac:picMk id="5" creationId="{82AB763B-9B04-7CE7-E301-D782938806C2}"/>
          </ac:picMkLst>
        </pc:picChg>
      </pc:sldChg>
      <pc:sldChg chg="addSp modSp new mod">
        <pc:chgData name="Pushparaj M" userId="8248691ca8b8443f" providerId="LiveId" clId="{940A4254-3044-4CBB-9108-8D350DE2B5FD}" dt="2025-02-21T05:32:59.148" v="732" actId="1076"/>
        <pc:sldMkLst>
          <pc:docMk/>
          <pc:sldMk cId="3904842259" sldId="271"/>
        </pc:sldMkLst>
        <pc:spChg chg="mod">
          <ac:chgData name="Pushparaj M" userId="8248691ca8b8443f" providerId="LiveId" clId="{940A4254-3044-4CBB-9108-8D350DE2B5FD}" dt="2025-02-21T05:31:41.161" v="708" actId="207"/>
          <ac:spMkLst>
            <pc:docMk/>
            <pc:sldMk cId="3904842259" sldId="271"/>
            <ac:spMk id="2" creationId="{0F54930A-9A2F-AF46-40CE-4F327374C369}"/>
          </ac:spMkLst>
        </pc:spChg>
        <pc:spChg chg="mod">
          <ac:chgData name="Pushparaj M" userId="8248691ca8b8443f" providerId="LiveId" clId="{940A4254-3044-4CBB-9108-8D350DE2B5FD}" dt="2025-02-21T05:32:35.265" v="726" actId="2711"/>
          <ac:spMkLst>
            <pc:docMk/>
            <pc:sldMk cId="3904842259" sldId="271"/>
            <ac:spMk id="3" creationId="{6064BE09-C641-DA20-1187-2FEACBD894AF}"/>
          </ac:spMkLst>
        </pc:spChg>
        <pc:picChg chg="add mod">
          <ac:chgData name="Pushparaj M" userId="8248691ca8b8443f" providerId="LiveId" clId="{940A4254-3044-4CBB-9108-8D350DE2B5FD}" dt="2025-02-21T05:32:59.148" v="732" actId="1076"/>
          <ac:picMkLst>
            <pc:docMk/>
            <pc:sldMk cId="3904842259" sldId="271"/>
            <ac:picMk id="5" creationId="{0184756A-E107-9FE1-9634-9E1111853E6D}"/>
          </ac:picMkLst>
        </pc:picChg>
      </pc:sldChg>
      <pc:sldChg chg="addSp modSp new mod">
        <pc:chgData name="Pushparaj M" userId="8248691ca8b8443f" providerId="LiveId" clId="{940A4254-3044-4CBB-9108-8D350DE2B5FD}" dt="2025-02-21T05:34:12.858" v="754" actId="1076"/>
        <pc:sldMkLst>
          <pc:docMk/>
          <pc:sldMk cId="4246758629" sldId="272"/>
        </pc:sldMkLst>
        <pc:spChg chg="mod">
          <ac:chgData name="Pushparaj M" userId="8248691ca8b8443f" providerId="LiveId" clId="{940A4254-3044-4CBB-9108-8D350DE2B5FD}" dt="2025-02-21T05:33:41.928" v="741" actId="1076"/>
          <ac:spMkLst>
            <pc:docMk/>
            <pc:sldMk cId="4246758629" sldId="272"/>
            <ac:spMk id="2" creationId="{7DD43BAA-A163-B089-8314-857DE871BDE5}"/>
          </ac:spMkLst>
        </pc:spChg>
        <pc:spChg chg="mod">
          <ac:chgData name="Pushparaj M" userId="8248691ca8b8443f" providerId="LiveId" clId="{940A4254-3044-4CBB-9108-8D350DE2B5FD}" dt="2025-02-21T05:33:54.280" v="751" actId="1076"/>
          <ac:spMkLst>
            <pc:docMk/>
            <pc:sldMk cId="4246758629" sldId="272"/>
            <ac:spMk id="3" creationId="{B9A4CA5C-0FC5-0AA8-42A3-FA2A9FAE28D5}"/>
          </ac:spMkLst>
        </pc:spChg>
        <pc:picChg chg="add mod">
          <ac:chgData name="Pushparaj M" userId="8248691ca8b8443f" providerId="LiveId" clId="{940A4254-3044-4CBB-9108-8D350DE2B5FD}" dt="2025-02-21T05:34:12.858" v="754" actId="1076"/>
          <ac:picMkLst>
            <pc:docMk/>
            <pc:sldMk cId="4246758629" sldId="272"/>
            <ac:picMk id="5" creationId="{DFBA3BD1-6D3C-959E-CF0A-5FB7556D5396}"/>
          </ac:picMkLst>
        </pc:picChg>
      </pc:sldChg>
      <pc:sldChg chg="addSp modSp new mod">
        <pc:chgData name="Pushparaj M" userId="8248691ca8b8443f" providerId="LiveId" clId="{940A4254-3044-4CBB-9108-8D350DE2B5FD}" dt="2025-02-21T05:35:39.039" v="776" actId="1076"/>
        <pc:sldMkLst>
          <pc:docMk/>
          <pc:sldMk cId="76778787" sldId="273"/>
        </pc:sldMkLst>
        <pc:spChg chg="mod">
          <ac:chgData name="Pushparaj M" userId="8248691ca8b8443f" providerId="LiveId" clId="{940A4254-3044-4CBB-9108-8D350DE2B5FD}" dt="2025-02-21T05:34:56.826" v="763" actId="1076"/>
          <ac:spMkLst>
            <pc:docMk/>
            <pc:sldMk cId="76778787" sldId="273"/>
            <ac:spMk id="2" creationId="{CC43A6C3-AB25-CA0C-C9A0-07E0005E0CA1}"/>
          </ac:spMkLst>
        </pc:spChg>
        <pc:spChg chg="mod">
          <ac:chgData name="Pushparaj M" userId="8248691ca8b8443f" providerId="LiveId" clId="{940A4254-3044-4CBB-9108-8D350DE2B5FD}" dt="2025-02-21T05:35:17.409" v="773" actId="1076"/>
          <ac:spMkLst>
            <pc:docMk/>
            <pc:sldMk cId="76778787" sldId="273"/>
            <ac:spMk id="3" creationId="{A8BCA4C0-C9D9-F2D5-D915-B65B82302134}"/>
          </ac:spMkLst>
        </pc:spChg>
        <pc:picChg chg="add mod">
          <ac:chgData name="Pushparaj M" userId="8248691ca8b8443f" providerId="LiveId" clId="{940A4254-3044-4CBB-9108-8D350DE2B5FD}" dt="2025-02-21T05:35:39.039" v="776" actId="1076"/>
          <ac:picMkLst>
            <pc:docMk/>
            <pc:sldMk cId="76778787" sldId="273"/>
            <ac:picMk id="5" creationId="{02453E8F-A7D9-F07E-01FB-28E13327A8CF}"/>
          </ac:picMkLst>
        </pc:picChg>
      </pc:sldChg>
      <pc:sldChg chg="addSp modSp new mod">
        <pc:chgData name="Pushparaj M" userId="8248691ca8b8443f" providerId="LiveId" clId="{940A4254-3044-4CBB-9108-8D350DE2B5FD}" dt="2025-02-21T05:39:47.208" v="822" actId="5793"/>
        <pc:sldMkLst>
          <pc:docMk/>
          <pc:sldMk cId="3472251028" sldId="274"/>
        </pc:sldMkLst>
        <pc:spChg chg="mod">
          <ac:chgData name="Pushparaj M" userId="8248691ca8b8443f" providerId="LiveId" clId="{940A4254-3044-4CBB-9108-8D350DE2B5FD}" dt="2025-02-21T05:39:34.033" v="815" actId="1076"/>
          <ac:spMkLst>
            <pc:docMk/>
            <pc:sldMk cId="3472251028" sldId="274"/>
            <ac:spMk id="2" creationId="{BB2F39C6-AAF9-FE18-9FFC-9C196B5F71FE}"/>
          </ac:spMkLst>
        </pc:spChg>
        <pc:spChg chg="mod">
          <ac:chgData name="Pushparaj M" userId="8248691ca8b8443f" providerId="LiveId" clId="{940A4254-3044-4CBB-9108-8D350DE2B5FD}" dt="2025-02-21T05:39:47.208" v="822" actId="5793"/>
          <ac:spMkLst>
            <pc:docMk/>
            <pc:sldMk cId="3472251028" sldId="274"/>
            <ac:spMk id="3" creationId="{85B37407-6410-F086-36B8-07CE2BE4C38D}"/>
          </ac:spMkLst>
        </pc:spChg>
        <pc:picChg chg="add mod">
          <ac:chgData name="Pushparaj M" userId="8248691ca8b8443f" providerId="LiveId" clId="{940A4254-3044-4CBB-9108-8D350DE2B5FD}" dt="2025-02-21T05:38:42.208" v="805" actId="1076"/>
          <ac:picMkLst>
            <pc:docMk/>
            <pc:sldMk cId="3472251028" sldId="274"/>
            <ac:picMk id="5" creationId="{D8C23B93-20BD-0F28-878E-1F21E3FC7AA1}"/>
          </ac:picMkLst>
        </pc:picChg>
      </pc:sldChg>
      <pc:sldChg chg="addSp modSp new mod">
        <pc:chgData name="Pushparaj M" userId="8248691ca8b8443f" providerId="LiveId" clId="{940A4254-3044-4CBB-9108-8D350DE2B5FD}" dt="2025-02-21T05:41:26.073" v="848" actId="1076"/>
        <pc:sldMkLst>
          <pc:docMk/>
          <pc:sldMk cId="2413444189" sldId="275"/>
        </pc:sldMkLst>
        <pc:spChg chg="mod">
          <ac:chgData name="Pushparaj M" userId="8248691ca8b8443f" providerId="LiveId" clId="{940A4254-3044-4CBB-9108-8D350DE2B5FD}" dt="2025-02-21T05:40:51.586" v="834" actId="20577"/>
          <ac:spMkLst>
            <pc:docMk/>
            <pc:sldMk cId="2413444189" sldId="275"/>
            <ac:spMk id="2" creationId="{765B0EFE-F6DD-192F-AB66-53FA2665C641}"/>
          </ac:spMkLst>
        </pc:spChg>
        <pc:spChg chg="mod">
          <ac:chgData name="Pushparaj M" userId="8248691ca8b8443f" providerId="LiveId" clId="{940A4254-3044-4CBB-9108-8D350DE2B5FD}" dt="2025-02-21T05:41:05.188" v="844" actId="1076"/>
          <ac:spMkLst>
            <pc:docMk/>
            <pc:sldMk cId="2413444189" sldId="275"/>
            <ac:spMk id="3" creationId="{0E11A625-EAE6-8C65-0B2A-E8259E3C05BE}"/>
          </ac:spMkLst>
        </pc:spChg>
        <pc:picChg chg="add mod">
          <ac:chgData name="Pushparaj M" userId="8248691ca8b8443f" providerId="LiveId" clId="{940A4254-3044-4CBB-9108-8D350DE2B5FD}" dt="2025-02-21T05:41:26.073" v="848" actId="1076"/>
          <ac:picMkLst>
            <pc:docMk/>
            <pc:sldMk cId="2413444189" sldId="275"/>
            <ac:picMk id="5" creationId="{E0EDBBDC-D4F3-ABCB-80D4-9B25A0AB8E21}"/>
          </ac:picMkLst>
        </pc:picChg>
      </pc:sldChg>
      <pc:sldChg chg="addSp modSp new mod">
        <pc:chgData name="Pushparaj M" userId="8248691ca8b8443f" providerId="LiveId" clId="{940A4254-3044-4CBB-9108-8D350DE2B5FD}" dt="2025-02-21T05:55:04.083" v="873" actId="20577"/>
        <pc:sldMkLst>
          <pc:docMk/>
          <pc:sldMk cId="2912662891" sldId="276"/>
        </pc:sldMkLst>
        <pc:spChg chg="mod">
          <ac:chgData name="Pushparaj M" userId="8248691ca8b8443f" providerId="LiveId" clId="{940A4254-3044-4CBB-9108-8D350DE2B5FD}" dt="2025-02-21T05:55:04.083" v="873" actId="20577"/>
          <ac:spMkLst>
            <pc:docMk/>
            <pc:sldMk cId="2912662891" sldId="276"/>
            <ac:spMk id="2" creationId="{5C796F70-52DB-99BD-3585-3C459965F1C1}"/>
          </ac:spMkLst>
        </pc:spChg>
        <pc:spChg chg="mod">
          <ac:chgData name="Pushparaj M" userId="8248691ca8b8443f" providerId="LiveId" clId="{940A4254-3044-4CBB-9108-8D350DE2B5FD}" dt="2025-02-21T05:53:20.733" v="867" actId="1076"/>
          <ac:spMkLst>
            <pc:docMk/>
            <pc:sldMk cId="2912662891" sldId="276"/>
            <ac:spMk id="3" creationId="{655C8FDA-2850-B307-D7B6-32BD20EE43A6}"/>
          </ac:spMkLst>
        </pc:spChg>
        <pc:picChg chg="add mod">
          <ac:chgData name="Pushparaj M" userId="8248691ca8b8443f" providerId="LiveId" clId="{940A4254-3044-4CBB-9108-8D350DE2B5FD}" dt="2025-02-21T05:53:34.002" v="870" actId="1076"/>
          <ac:picMkLst>
            <pc:docMk/>
            <pc:sldMk cId="2912662891" sldId="276"/>
            <ac:picMk id="5" creationId="{10155DFB-CD71-BB15-021A-C642E917682C}"/>
          </ac:picMkLst>
        </pc:picChg>
      </pc:sldChg>
      <pc:sldChg chg="addSp modSp new mod">
        <pc:chgData name="Pushparaj M" userId="8248691ca8b8443f" providerId="LiveId" clId="{940A4254-3044-4CBB-9108-8D350DE2B5FD}" dt="2025-02-21T06:01:10.454" v="945" actId="1076"/>
        <pc:sldMkLst>
          <pc:docMk/>
          <pc:sldMk cId="3549704015" sldId="277"/>
        </pc:sldMkLst>
        <pc:spChg chg="mod">
          <ac:chgData name="Pushparaj M" userId="8248691ca8b8443f" providerId="LiveId" clId="{940A4254-3044-4CBB-9108-8D350DE2B5FD}" dt="2025-02-21T06:00:30.263" v="941" actId="20577"/>
          <ac:spMkLst>
            <pc:docMk/>
            <pc:sldMk cId="3549704015" sldId="277"/>
            <ac:spMk id="2" creationId="{F644D800-0588-4D91-30A2-B63AE6555C92}"/>
          </ac:spMkLst>
        </pc:spChg>
        <pc:spChg chg="mod">
          <ac:chgData name="Pushparaj M" userId="8248691ca8b8443f" providerId="LiveId" clId="{940A4254-3044-4CBB-9108-8D350DE2B5FD}" dt="2025-02-21T05:59:18.891" v="938" actId="1076"/>
          <ac:spMkLst>
            <pc:docMk/>
            <pc:sldMk cId="3549704015" sldId="277"/>
            <ac:spMk id="3" creationId="{74E5A336-0CB6-AF03-71AB-D3379F4B087E}"/>
          </ac:spMkLst>
        </pc:spChg>
        <pc:picChg chg="add mod">
          <ac:chgData name="Pushparaj M" userId="8248691ca8b8443f" providerId="LiveId" clId="{940A4254-3044-4CBB-9108-8D350DE2B5FD}" dt="2025-02-21T06:01:10.454" v="945" actId="1076"/>
          <ac:picMkLst>
            <pc:docMk/>
            <pc:sldMk cId="3549704015" sldId="277"/>
            <ac:picMk id="5" creationId="{1936A6DD-13C4-9B12-7370-600BDAFD9A0F}"/>
          </ac:picMkLst>
        </pc:picChg>
      </pc:sldChg>
      <pc:sldChg chg="addSp modSp new mod">
        <pc:chgData name="Pushparaj M" userId="8248691ca8b8443f" providerId="LiveId" clId="{940A4254-3044-4CBB-9108-8D350DE2B5FD}" dt="2025-02-21T06:03:42.306" v="969" actId="1076"/>
        <pc:sldMkLst>
          <pc:docMk/>
          <pc:sldMk cId="520395359" sldId="278"/>
        </pc:sldMkLst>
        <pc:spChg chg="mod">
          <ac:chgData name="Pushparaj M" userId="8248691ca8b8443f" providerId="LiveId" clId="{940A4254-3044-4CBB-9108-8D350DE2B5FD}" dt="2025-02-21T06:03:02.878" v="955" actId="20577"/>
          <ac:spMkLst>
            <pc:docMk/>
            <pc:sldMk cId="520395359" sldId="278"/>
            <ac:spMk id="2" creationId="{F2CCC907-5516-3816-3941-EB8F9C37AB51}"/>
          </ac:spMkLst>
        </pc:spChg>
        <pc:spChg chg="mod">
          <ac:chgData name="Pushparaj M" userId="8248691ca8b8443f" providerId="LiveId" clId="{940A4254-3044-4CBB-9108-8D350DE2B5FD}" dt="2025-02-21T06:03:26.972" v="965" actId="1076"/>
          <ac:spMkLst>
            <pc:docMk/>
            <pc:sldMk cId="520395359" sldId="278"/>
            <ac:spMk id="3" creationId="{3123CA83-4E24-BE17-77EA-79C7CEBBABC1}"/>
          </ac:spMkLst>
        </pc:spChg>
        <pc:picChg chg="add mod">
          <ac:chgData name="Pushparaj M" userId="8248691ca8b8443f" providerId="LiveId" clId="{940A4254-3044-4CBB-9108-8D350DE2B5FD}" dt="2025-02-21T06:03:42.306" v="969" actId="1076"/>
          <ac:picMkLst>
            <pc:docMk/>
            <pc:sldMk cId="520395359" sldId="278"/>
            <ac:picMk id="5" creationId="{F5AADB00-0005-75ED-5991-FD6C1449E1DB}"/>
          </ac:picMkLst>
        </pc:picChg>
      </pc:sldChg>
      <pc:sldChg chg="addSp modSp new mod">
        <pc:chgData name="Pushparaj M" userId="8248691ca8b8443f" providerId="LiveId" clId="{940A4254-3044-4CBB-9108-8D350DE2B5FD}" dt="2025-02-21T06:05:05.999" v="994" actId="20577"/>
        <pc:sldMkLst>
          <pc:docMk/>
          <pc:sldMk cId="1611684152" sldId="279"/>
        </pc:sldMkLst>
        <pc:spChg chg="mod">
          <ac:chgData name="Pushparaj M" userId="8248691ca8b8443f" providerId="LiveId" clId="{940A4254-3044-4CBB-9108-8D350DE2B5FD}" dt="2025-02-21T06:05:05.999" v="994" actId="20577"/>
          <ac:spMkLst>
            <pc:docMk/>
            <pc:sldMk cId="1611684152" sldId="279"/>
            <ac:spMk id="2" creationId="{17E3DEDE-54BC-7E18-93E5-D6155E85079F}"/>
          </ac:spMkLst>
        </pc:spChg>
        <pc:spChg chg="mod">
          <ac:chgData name="Pushparaj M" userId="8248691ca8b8443f" providerId="LiveId" clId="{940A4254-3044-4CBB-9108-8D350DE2B5FD}" dt="2025-02-21T06:04:45.840" v="987" actId="1076"/>
          <ac:spMkLst>
            <pc:docMk/>
            <pc:sldMk cId="1611684152" sldId="279"/>
            <ac:spMk id="3" creationId="{697B0DAF-B09E-09FD-A4DC-9777BA8E7EE3}"/>
          </ac:spMkLst>
        </pc:spChg>
        <pc:picChg chg="add mod">
          <ac:chgData name="Pushparaj M" userId="8248691ca8b8443f" providerId="LiveId" clId="{940A4254-3044-4CBB-9108-8D350DE2B5FD}" dt="2025-02-21T06:05:01.852" v="991" actId="1076"/>
          <ac:picMkLst>
            <pc:docMk/>
            <pc:sldMk cId="1611684152" sldId="279"/>
            <ac:picMk id="5" creationId="{794D67C4-2408-D79B-62FB-3743957FFB37}"/>
          </ac:picMkLst>
        </pc:picChg>
      </pc:sldChg>
      <pc:sldChg chg="addSp modSp new mod">
        <pc:chgData name="Pushparaj M" userId="8248691ca8b8443f" providerId="LiveId" clId="{940A4254-3044-4CBB-9108-8D350DE2B5FD}" dt="2025-02-21T06:08:10.178" v="1085" actId="20577"/>
        <pc:sldMkLst>
          <pc:docMk/>
          <pc:sldMk cId="3463591294" sldId="280"/>
        </pc:sldMkLst>
        <pc:spChg chg="mod">
          <ac:chgData name="Pushparaj M" userId="8248691ca8b8443f" providerId="LiveId" clId="{940A4254-3044-4CBB-9108-8D350DE2B5FD}" dt="2025-02-21T06:08:10.178" v="1085" actId="20577"/>
          <ac:spMkLst>
            <pc:docMk/>
            <pc:sldMk cId="3463591294" sldId="280"/>
            <ac:spMk id="2" creationId="{9CDA2C47-96FC-8866-D99B-F8ABF3FFEDF1}"/>
          </ac:spMkLst>
        </pc:spChg>
        <pc:spChg chg="mod">
          <ac:chgData name="Pushparaj M" userId="8248691ca8b8443f" providerId="LiveId" clId="{940A4254-3044-4CBB-9108-8D350DE2B5FD}" dt="2025-02-21T06:07:02.543" v="1073" actId="1076"/>
          <ac:spMkLst>
            <pc:docMk/>
            <pc:sldMk cId="3463591294" sldId="280"/>
            <ac:spMk id="3" creationId="{1F54A7DD-8D4B-94C6-358B-7788A97743E3}"/>
          </ac:spMkLst>
        </pc:spChg>
        <pc:picChg chg="add mod">
          <ac:chgData name="Pushparaj M" userId="8248691ca8b8443f" providerId="LiveId" clId="{940A4254-3044-4CBB-9108-8D350DE2B5FD}" dt="2025-02-21T06:07:25.392" v="1077" actId="1076"/>
          <ac:picMkLst>
            <pc:docMk/>
            <pc:sldMk cId="3463591294" sldId="280"/>
            <ac:picMk id="5" creationId="{D88172F4-594F-8052-DE45-7A4AAEF5AA90}"/>
          </ac:picMkLst>
        </pc:picChg>
      </pc:sldChg>
      <pc:sldChg chg="addSp modSp new mod">
        <pc:chgData name="Pushparaj M" userId="8248691ca8b8443f" providerId="LiveId" clId="{940A4254-3044-4CBB-9108-8D350DE2B5FD}" dt="2025-02-21T06:10:18.543" v="1162" actId="1076"/>
        <pc:sldMkLst>
          <pc:docMk/>
          <pc:sldMk cId="1920909399" sldId="281"/>
        </pc:sldMkLst>
        <pc:spChg chg="mod">
          <ac:chgData name="Pushparaj M" userId="8248691ca8b8443f" providerId="LiveId" clId="{940A4254-3044-4CBB-9108-8D350DE2B5FD}" dt="2025-02-21T06:09:36.861" v="1136" actId="20577"/>
          <ac:spMkLst>
            <pc:docMk/>
            <pc:sldMk cId="1920909399" sldId="281"/>
            <ac:spMk id="2" creationId="{4BA8B301-6F1D-F6AA-45B9-17CAF0957973}"/>
          </ac:spMkLst>
        </pc:spChg>
        <pc:spChg chg="mod">
          <ac:chgData name="Pushparaj M" userId="8248691ca8b8443f" providerId="LiveId" clId="{940A4254-3044-4CBB-9108-8D350DE2B5FD}" dt="2025-02-21T06:09:57.101" v="1158" actId="1076"/>
          <ac:spMkLst>
            <pc:docMk/>
            <pc:sldMk cId="1920909399" sldId="281"/>
            <ac:spMk id="3" creationId="{B9ADE233-B209-0511-5159-546AD0BEE327}"/>
          </ac:spMkLst>
        </pc:spChg>
        <pc:picChg chg="add mod">
          <ac:chgData name="Pushparaj M" userId="8248691ca8b8443f" providerId="LiveId" clId="{940A4254-3044-4CBB-9108-8D350DE2B5FD}" dt="2025-02-21T06:10:18.543" v="1162" actId="1076"/>
          <ac:picMkLst>
            <pc:docMk/>
            <pc:sldMk cId="1920909399" sldId="281"/>
            <ac:picMk id="5" creationId="{719C97EC-295D-5785-8348-08E337ED9283}"/>
          </ac:picMkLst>
        </pc:picChg>
      </pc:sldChg>
      <pc:sldChg chg="addSp modSp new mod">
        <pc:chgData name="Pushparaj M" userId="8248691ca8b8443f" providerId="LiveId" clId="{940A4254-3044-4CBB-9108-8D350DE2B5FD}" dt="2025-02-21T06:11:29.244" v="1186" actId="1076"/>
        <pc:sldMkLst>
          <pc:docMk/>
          <pc:sldMk cId="3510426931" sldId="282"/>
        </pc:sldMkLst>
        <pc:spChg chg="mod">
          <ac:chgData name="Pushparaj M" userId="8248691ca8b8443f" providerId="LiveId" clId="{940A4254-3044-4CBB-9108-8D350DE2B5FD}" dt="2025-02-21T06:11:00.899" v="1172" actId="1076"/>
          <ac:spMkLst>
            <pc:docMk/>
            <pc:sldMk cId="3510426931" sldId="282"/>
            <ac:spMk id="2" creationId="{44AFABE5-7CB5-5EB3-9E05-88208ABDF7AC}"/>
          </ac:spMkLst>
        </pc:spChg>
        <pc:spChg chg="mod">
          <ac:chgData name="Pushparaj M" userId="8248691ca8b8443f" providerId="LiveId" clId="{940A4254-3044-4CBB-9108-8D350DE2B5FD}" dt="2025-02-21T06:11:15.523" v="1182" actId="1076"/>
          <ac:spMkLst>
            <pc:docMk/>
            <pc:sldMk cId="3510426931" sldId="282"/>
            <ac:spMk id="3" creationId="{17D5D2D7-39BE-C80F-EC16-897FB79C1DED}"/>
          </ac:spMkLst>
        </pc:spChg>
        <pc:picChg chg="add mod">
          <ac:chgData name="Pushparaj M" userId="8248691ca8b8443f" providerId="LiveId" clId="{940A4254-3044-4CBB-9108-8D350DE2B5FD}" dt="2025-02-21T06:11:29.244" v="1186" actId="1076"/>
          <ac:picMkLst>
            <pc:docMk/>
            <pc:sldMk cId="3510426931" sldId="282"/>
            <ac:picMk id="5" creationId="{F107A813-FF5D-6EE4-AA69-E219B49DDDE4}"/>
          </ac:picMkLst>
        </pc:picChg>
      </pc:sldChg>
      <pc:sldChg chg="addSp modSp new mod">
        <pc:chgData name="Pushparaj M" userId="8248691ca8b8443f" providerId="LiveId" clId="{940A4254-3044-4CBB-9108-8D350DE2B5FD}" dt="2025-02-21T06:13:40.469" v="1246" actId="1076"/>
        <pc:sldMkLst>
          <pc:docMk/>
          <pc:sldMk cId="3117729999" sldId="283"/>
        </pc:sldMkLst>
        <pc:spChg chg="mod">
          <ac:chgData name="Pushparaj M" userId="8248691ca8b8443f" providerId="LiveId" clId="{940A4254-3044-4CBB-9108-8D350DE2B5FD}" dt="2025-02-21T06:13:09.513" v="1233" actId="20577"/>
          <ac:spMkLst>
            <pc:docMk/>
            <pc:sldMk cId="3117729999" sldId="283"/>
            <ac:spMk id="2" creationId="{743DF265-442E-0E11-55CE-FFE5B8709080}"/>
          </ac:spMkLst>
        </pc:spChg>
        <pc:spChg chg="mod">
          <ac:chgData name="Pushparaj M" userId="8248691ca8b8443f" providerId="LiveId" clId="{940A4254-3044-4CBB-9108-8D350DE2B5FD}" dt="2025-02-21T06:13:20.256" v="1242" actId="2711"/>
          <ac:spMkLst>
            <pc:docMk/>
            <pc:sldMk cId="3117729999" sldId="283"/>
            <ac:spMk id="3" creationId="{478ECF84-F00F-0304-93D4-2F00848E6C7C}"/>
          </ac:spMkLst>
        </pc:spChg>
        <pc:picChg chg="add mod">
          <ac:chgData name="Pushparaj M" userId="8248691ca8b8443f" providerId="LiveId" clId="{940A4254-3044-4CBB-9108-8D350DE2B5FD}" dt="2025-02-21T06:13:40.469" v="1246" actId="1076"/>
          <ac:picMkLst>
            <pc:docMk/>
            <pc:sldMk cId="3117729999" sldId="283"/>
            <ac:picMk id="5" creationId="{46366337-31B0-62C9-42D3-19830DEEB2C0}"/>
          </ac:picMkLst>
        </pc:picChg>
      </pc:sldChg>
      <pc:sldChg chg="addSp modSp new mod">
        <pc:chgData name="Pushparaj M" userId="8248691ca8b8443f" providerId="LiveId" clId="{940A4254-3044-4CBB-9108-8D350DE2B5FD}" dt="2025-02-21T06:14:54.919" v="1272" actId="1076"/>
        <pc:sldMkLst>
          <pc:docMk/>
          <pc:sldMk cId="1914249875" sldId="284"/>
        </pc:sldMkLst>
        <pc:spChg chg="mod">
          <ac:chgData name="Pushparaj M" userId="8248691ca8b8443f" providerId="LiveId" clId="{940A4254-3044-4CBB-9108-8D350DE2B5FD}" dt="2025-02-21T06:14:32.308" v="1266" actId="1076"/>
          <ac:spMkLst>
            <pc:docMk/>
            <pc:sldMk cId="1914249875" sldId="284"/>
            <ac:spMk id="2" creationId="{762E919A-4D8A-C156-8765-DC5F05A3F22A}"/>
          </ac:spMkLst>
        </pc:spChg>
        <pc:spChg chg="mod">
          <ac:chgData name="Pushparaj M" userId="8248691ca8b8443f" providerId="LiveId" clId="{940A4254-3044-4CBB-9108-8D350DE2B5FD}" dt="2025-02-21T06:14:40.471" v="1268" actId="1076"/>
          <ac:spMkLst>
            <pc:docMk/>
            <pc:sldMk cId="1914249875" sldId="284"/>
            <ac:spMk id="3" creationId="{252FC384-84C8-E0FD-C988-B16C61AEACF4}"/>
          </ac:spMkLst>
        </pc:spChg>
        <pc:picChg chg="add mod">
          <ac:chgData name="Pushparaj M" userId="8248691ca8b8443f" providerId="LiveId" clId="{940A4254-3044-4CBB-9108-8D350DE2B5FD}" dt="2025-02-21T06:14:54.919" v="1272" actId="1076"/>
          <ac:picMkLst>
            <pc:docMk/>
            <pc:sldMk cId="1914249875" sldId="284"/>
            <ac:picMk id="5" creationId="{F6EE745A-6A54-7B6B-2BD5-F4B7BADDC07D}"/>
          </ac:picMkLst>
        </pc:picChg>
      </pc:sldChg>
      <pc:sldChg chg="delSp modSp new mod">
        <pc:chgData name="Pushparaj M" userId="8248691ca8b8443f" providerId="LiveId" clId="{940A4254-3044-4CBB-9108-8D350DE2B5FD}" dt="2025-02-21T06:15:42.267" v="1294" actId="1076"/>
        <pc:sldMkLst>
          <pc:docMk/>
          <pc:sldMk cId="4267916898" sldId="285"/>
        </pc:sldMkLst>
        <pc:spChg chg="mod">
          <ac:chgData name="Pushparaj M" userId="8248691ca8b8443f" providerId="LiveId" clId="{940A4254-3044-4CBB-9108-8D350DE2B5FD}" dt="2025-02-21T06:15:42.267" v="1294" actId="1076"/>
          <ac:spMkLst>
            <pc:docMk/>
            <pc:sldMk cId="4267916898" sldId="285"/>
            <ac:spMk id="2" creationId="{F057441A-FFA1-6D92-CCE8-8810C10929FD}"/>
          </ac:spMkLst>
        </pc:spChg>
        <pc:spChg chg="del">
          <ac:chgData name="Pushparaj M" userId="8248691ca8b8443f" providerId="LiveId" clId="{940A4254-3044-4CBB-9108-8D350DE2B5FD}" dt="2025-02-21T06:15:04.109" v="1274" actId="21"/>
          <ac:spMkLst>
            <pc:docMk/>
            <pc:sldMk cId="4267916898" sldId="285"/>
            <ac:spMk id="3" creationId="{F65F57DF-12C6-D9A0-115A-80F525A9FE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02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7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36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310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774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541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937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03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46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47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63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99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20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9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67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0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FE64A-0303-434B-89FD-46A9DFDF183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B15A8-062D-4F2A-9BB5-D904DFF5A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743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D2C5-90C7-210E-E188-75E108DC3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Fresh Analytics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B2619-F9C9-A81A-6C5B-83FBCA683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Pushparaj m - </a:t>
            </a:r>
            <a:r>
              <a:rPr lang="en-IN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BADM-WD-T-B9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81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6AFF-8152-070A-E892-33CFBF9C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90502"/>
            <a:ext cx="9905998" cy="147857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a unique constraint for name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E9C48-29F7-F0F0-8D6B-924A2C96F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58143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36900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Constraints applied:</a:t>
            </a:r>
          </a:p>
          <a:p>
            <a:pPr marL="36900" indent="0">
              <a:buNone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Primary key: customer ID is the primary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key.</a:t>
            </a:r>
          </a:p>
          <a:p>
            <a:pPr marL="36900" indent="0">
              <a:buNone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Age constraint: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NULL ensures age cannot be empty.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(age&gt;18) ensures only customers older than 18 can be inserted.</a:t>
            </a:r>
          </a:p>
          <a:p>
            <a:pPr marL="3690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Unique constraint: name must be unique (UNIQUE)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1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35B2-D80F-D88A-75BB-900FA107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Data Manipulation Language (DML)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5: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insert 3 new rows into the products table using INSERT statements</a:t>
            </a:r>
            <a:br>
              <a:rPr lang="en-IN" sz="20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C18D-9D27-A62C-4FE1-7996FCB5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2871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B3F5-5012-5FBD-4462-123570B2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52" y="2529584"/>
            <a:ext cx="8405117" cy="38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1B44-458B-2D7A-503C-D1294DDF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9188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6: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update the stock quantity of a product where product Id matches a specific ID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BB212-4F02-ABA6-D28B-5188D428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88529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821BE-602D-6FBB-40C8-36045006D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89" y="2148839"/>
            <a:ext cx="8818246" cy="442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1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CE6F-55A0-FC4B-0381-43D04216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7: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delete a supplier from the suppliers table where their city matches a specific value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7BBF-B41E-17F1-E27E-6B8AABF9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020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DA050-5609-C483-1710-A38231B9E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36" y="2157984"/>
            <a:ext cx="8884150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2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1C6B-378C-F6E3-3030-2097B15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SQL Constraints and Operators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1" dirty="0">
                <a:effectLst/>
              </a:rPr>
            </a:br>
            <a:r>
              <a:rPr lang="en-US" sz="22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8: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SQL constraints to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0225E-C4C4-4D17-B40C-02FB6091C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8" y="2926370"/>
            <a:ext cx="7224785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F40F-D613-EFE1-503D-AFACA814E77F}"/>
              </a:ext>
            </a:extLst>
          </p:cNvPr>
          <p:cNvSpPr txBox="1"/>
          <p:nvPr/>
        </p:nvSpPr>
        <p:spPr>
          <a:xfrm>
            <a:off x="1307592" y="2376727"/>
            <a:ext cx="150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E748A-BF0B-4754-1BC9-43C8229BF2DA}"/>
              </a:ext>
            </a:extLst>
          </p:cNvPr>
          <p:cNvSpPr txBox="1"/>
          <p:nvPr/>
        </p:nvSpPr>
        <p:spPr>
          <a:xfrm>
            <a:off x="1764792" y="1677234"/>
            <a:ext cx="8951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a Check constraint to ensure that ratings in the reviews table are between 1 and 5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4030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FB21-8606-56A1-2E1D-9BA9608B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a DEFAULT constraint for the prime member column in the customers table (default value: "no")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E431-C17B-1D70-BD05-46AD3467E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8279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763B-9B04-7CE7-E301-D78293880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85" y="2386583"/>
            <a:ext cx="7786723" cy="41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30A-9A2F-AF46-40CE-4F327374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2758"/>
            <a:ext cx="9905998" cy="1478570"/>
          </a:xfrm>
        </p:spPr>
        <p:txBody>
          <a:bodyPr/>
          <a:lstStyle/>
          <a:p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Clauses and Aggregations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9: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write queries using</a:t>
            </a:r>
            <a:br>
              <a:rPr lang="en-IN" sz="20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BE09-C641-DA20-1187-2FEACBD8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58143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clause to find orders placed after 2024-01-01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4756A-E107-9FE1-9634-9E1111853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40" y="2771569"/>
            <a:ext cx="9097490" cy="38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3BAA-A163-B089-8314-857DE871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43614"/>
            <a:ext cx="9905998" cy="147857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clause to list products with average ratings greater than 4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CA5C-0FC5-0AA8-42A3-FA2A9FAE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08239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A3BD1-6D3C-959E-CF0A-5FB7556D5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6" y="2231136"/>
            <a:ext cx="8820603" cy="40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5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A6C3-AB25-CA0C-C9A0-07E0005E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174"/>
            <a:ext cx="9905998" cy="147857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clauses to rank products by total sales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A4C0-C9D9-F2D5-D915-B65B8230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35671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53E8F-A7D9-F07E-01FB-28E13327A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08" y="2240279"/>
            <a:ext cx="8801552" cy="41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39C6-AAF9-FE18-9FFC-9C196B5F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35" y="129027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10: identifying high-value customers</a:t>
            </a:r>
            <a:b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fresh wants to identify top customers based on their total spending. We will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7407-6410-F086-36B8-07CE2BE4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835" y="1302761"/>
            <a:ext cx="9905999" cy="35417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each customer's total spending.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23B93-20BD-0F28-878E-1F21E3FC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48" y="2406542"/>
            <a:ext cx="8782501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B107-C5E5-75AE-C43F-D774AA73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27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 and Basic Queries</a:t>
            </a: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effectLst/>
              </a:rPr>
            </a:br>
            <a:r>
              <a:rPr lang="en-US" sz="22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1: create an ER diagram for the amazon fresh database to understand the relationships between tables (e.g., Customers, products, orders).</a:t>
            </a:r>
            <a:br>
              <a:rPr lang="en-US" sz="22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7EB-13A7-5F6F-56A5-429EC6E8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684" y="1658143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B5409-5FBF-FA45-8A13-360AE1D4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69" y="2203704"/>
            <a:ext cx="6773228" cy="43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0EFE-F6DD-192F-AB66-53FA2665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Rank customers based on their spending</a:t>
            </a:r>
            <a:r>
              <a:rPr lang="en-US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A625-EAE6-8C65-0B2A-E8259E3C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057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DBBDC-D4F3-ABCB-80D4-9B25A0AB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08" y="2235199"/>
            <a:ext cx="8846005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4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6F70-52DB-99BD-3585-3C459965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Identify customers who have spent more than ₹5,000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8FDA-2850-B307-D7B6-32BD20EE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1020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55DFB-CD71-BB15-021A-C642E917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37" y="2182046"/>
            <a:ext cx="8750750" cy="43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D800-0588-4D91-30A2-B63AE655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2" y="32751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Complex Aggregations and Joins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11: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SQL to</a:t>
            </a:r>
            <a:b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the orders and order details tables to calculate total revenue per order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5A336-0CB6-AF03-71AB-D3379F4B0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12" y="20462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6A6DD-13C4-9B12-7370-600BDAFD9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01" y="2637414"/>
            <a:ext cx="8461044" cy="39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C907-5516-3816-3941-EB8F9C37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2881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Identify customers who placed the most orders in a specific time period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CA83-4E24-BE17-77EA-79C7CEBB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565996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ADB00-0005-75ED-5991-FD6C1449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66" y="2238993"/>
            <a:ext cx="9608044" cy="42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DEDE-54BC-7E18-93E5-D6155E85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22" y="156700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Find the supplier with the most products in stock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0DAF-B09E-09FD-A4DC-9777BA8E7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0897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D67C4-2408-D79B-62FB-3743957F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1985817"/>
            <a:ext cx="8719662" cy="44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84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2C47-96FC-8866-D99B-F8ABF3FF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 fontScale="90000"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Normalization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12: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normalize the products table to 3NF: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1.separate product categories and subcategories into a new table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2.Create foreign keys to maintain relationships.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b="1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A7DD-8D4B-94C6-358B-7788A9774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1632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72F4-594F-8052-DE45-7A4AAEF5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14" y="2373744"/>
            <a:ext cx="7629193" cy="42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9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B301-6F1D-F6AA-45B9-17CAF095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Subqueries and Nested Queries</a:t>
            </a: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13: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write a subquery to: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1.identify the top 3 products based on sales revenue.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E233-B209-0511-5159-546AD0BEE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010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C97EC-295D-5785-8348-08E337ED9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14" y="2456872"/>
            <a:ext cx="7654594" cy="41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BE5-7CB5-5EB3-9E05-88208ABD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2882"/>
            <a:ext cx="9905998" cy="1478570"/>
          </a:xfrm>
        </p:spPr>
        <p:txBody>
          <a:bodyPr/>
          <a:lstStyle/>
          <a:p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Find customers who haven’t placed any orders yet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D2D7-39BE-C80F-EC16-897FB79C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897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A813-FF5D-6EE4-AA69-E219B49DD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2" y="2078615"/>
            <a:ext cx="8653278" cy="43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265-442E-0E11-55CE-FFE5B870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Real-World Analysis</a:t>
            </a: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14: 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actionable insights:</a:t>
            </a:r>
            <a:b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1.which cities have the highest concentration of prime members?</a:t>
            </a:r>
            <a:b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CF84-F00F-0304-93D4-2F00848E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66337-31B0-62C9-42D3-19830DEE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99" y="2567709"/>
            <a:ext cx="8381102" cy="406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9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919A-4D8A-C156-8765-DC5F05A3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8990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What are the top 3 most frequently ordered categories?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C384-84C8-E0FD-C988-B16C61AE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350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E745A-6A54-7B6B-2BD5-F4B7BADDC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3" y="2013527"/>
            <a:ext cx="8826466" cy="42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315B-BB82-78E8-3769-1013B2E4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8750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2: identify the primary keys and foreign keys for each table and describe their relationships.</a:t>
            </a:r>
            <a:endParaRPr lang="en-IN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5EE0-B45C-7885-206A-01B6E56ED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04" y="1658143"/>
            <a:ext cx="9905999" cy="354171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primary keys (PK) and Foreign Keys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(FK) for each table, along with their relationships.</a:t>
            </a:r>
          </a:p>
          <a:p>
            <a:pPr marL="36900" indent="0">
              <a:buNone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1.Customers Table: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</a:p>
          <a:p>
            <a:pPr marL="36900" indent="0">
              <a:buNone/>
            </a:pPr>
            <a:r>
              <a:rPr lang="en-US" sz="2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customer can place multiple 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ID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orders table is a foreign key referring to </a:t>
            </a:r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ID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customers.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441A-FFA1-6D92-CCE8-8810C109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9" y="24865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791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96B2-0EBC-DE85-7B48-1064A7EA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66928"/>
            <a:ext cx="9905999" cy="5224273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2.Products Table: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</a:t>
            </a:r>
          </a:p>
          <a:p>
            <a:pPr marL="369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product can be part of multiple orders.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detail is a foreign key referring to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products.</a:t>
            </a:r>
          </a:p>
          <a:p>
            <a:pPr marL="3690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3.Orders Table: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Customer ID (References customers. customer Id)</a:t>
            </a:r>
          </a:p>
          <a:p>
            <a:pPr marL="3690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order belongs to one customer.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order can contain multiple products (through order details).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22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5B13D4-09D9-5AD1-6EE8-A9CC892D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93192"/>
            <a:ext cx="9906000" cy="5998464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4.Order Details Table (Many –to-Many relationship between orders and products):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 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</a:t>
            </a:r>
          </a:p>
          <a:p>
            <a:pPr marL="3690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(References orders. orders Id)</a:t>
            </a:r>
          </a:p>
          <a:p>
            <a:pPr marL="3690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 (Reference Products. Products ID)</a:t>
            </a:r>
          </a:p>
          <a:p>
            <a:pPr marL="3690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orders and products , allowing multiple products in one order.</a:t>
            </a:r>
          </a:p>
          <a:p>
            <a:pPr marL="3690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Relationships :</a:t>
            </a:r>
          </a:p>
          <a:p>
            <a:pPr marL="3690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1.One-to-Many (Customer  - Orders)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customer can place multiple orders, but each order belongs to one customer.</a:t>
            </a:r>
          </a:p>
          <a:p>
            <a:pPr marL="3690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2.Many-to-Many (Orders  -  products via order details)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order can contain multiple products, and each product can be part of multiple orders</a:t>
            </a:r>
            <a:r>
              <a:rPr lang="en-IN" sz="22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63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CDF7-37C3-7408-55C4-D1C77E27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Task 3: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Write a query to</a:t>
            </a:r>
            <a:b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 all customers from a specific city.</a:t>
            </a:r>
            <a:b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28D1-A38A-3AEC-6CA0-559E620A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F1FC5-C984-4CFF-C6FE-A61D3D6A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45" y="2206816"/>
            <a:ext cx="8846005" cy="42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9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68C5-9ECF-6F85-C9A4-5A9CD305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3926"/>
            <a:ext cx="9905998" cy="1478570"/>
          </a:xfrm>
        </p:spPr>
        <p:txBody>
          <a:bodyPr/>
          <a:lstStyle/>
          <a:p>
            <a:r>
              <a:rPr lang="en-US" sz="1800" cap="none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0" i="0" u="none" strike="noStrike" cap="non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Fetch </a:t>
            </a:r>
            <a:r>
              <a:rPr lang="en-US" sz="18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products under the "fruits" category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7AD50-DDDD-F833-09BF-E5C5BDE31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1804706"/>
            <a:ext cx="8558784" cy="4434776"/>
          </a:xfrm>
        </p:spPr>
      </p:pic>
    </p:spTree>
    <p:extLst>
      <p:ext uri="{BB962C8B-B14F-4D97-AF65-F5344CB8AC3E}">
        <p14:creationId xmlns:p14="http://schemas.microsoft.com/office/powerpoint/2010/main" val="219082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2A9B-1A4D-9FA8-D89E-EDE51208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Data Definition Language (DDL) and Constraints</a:t>
            </a: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4: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write </a:t>
            </a:r>
            <a:r>
              <a:rPr lang="en-US" sz="2200" b="1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DDL statements</a:t>
            </a: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recreate the customers table with the following constraints:</a:t>
            </a: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80F3-BA44-CEB6-A0E8-853910B97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399"/>
            <a:ext cx="9905999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Customer Id as the primary key</a:t>
            </a:r>
            <a:br>
              <a:rPr lang="en-US" sz="2400" b="1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0FC2-6D25-BC94-8E09-42224B73B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70" y="2615184"/>
            <a:ext cx="8620106" cy="40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3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ECA5-488C-3E7F-1690-609B50CF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age cannot be null and must be greater than 18</a:t>
            </a:r>
            <a:endParaRPr lang="en-IN" sz="4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8D53-011D-2BDD-915E-BF270DAD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A1F4-B594-EB17-6820-5A77F6BFD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97" y="2352038"/>
            <a:ext cx="8299732" cy="39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0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</TotalTime>
  <Words>865</Words>
  <Application>Microsoft Office PowerPoint</Application>
  <PresentationFormat>Widescreen</PresentationFormat>
  <Paragraphs>92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Times New Roman</vt:lpstr>
      <vt:lpstr>Tw Cen MT</vt:lpstr>
      <vt:lpstr>Wingdings</vt:lpstr>
      <vt:lpstr>Circuit</vt:lpstr>
      <vt:lpstr>Amazon Fresh Analytics</vt:lpstr>
      <vt:lpstr>                            Data Modeling and Basic Queries  Task 1: create an ER diagram for the amazon fresh database to understand the relationships between tables (e.g., Customers, products, orders). </vt:lpstr>
      <vt:lpstr>Task 2: identify the primary keys and foreign keys for each table and describe their relationships.</vt:lpstr>
      <vt:lpstr>PowerPoint Presentation</vt:lpstr>
      <vt:lpstr>PowerPoint Presentation</vt:lpstr>
      <vt:lpstr>                                 Task 3: Write a query to  1.Retrieve all customers from a specific city. </vt:lpstr>
      <vt:lpstr>2.Fetch all products under the "fruits" category.  Result</vt:lpstr>
      <vt:lpstr>      Data Definition Language (DDL) and Constraints  Task 4: write DDL statements to recreate the customers table with the following constraints:   </vt:lpstr>
      <vt:lpstr>Ensure age cannot be null and must be greater than 18</vt:lpstr>
      <vt:lpstr>Add a unique constraint for name</vt:lpstr>
      <vt:lpstr>                     Data Manipulation Language (DML)  Task 5: insert 3 new rows into the products table using INSERT statements </vt:lpstr>
      <vt:lpstr>Task 6: update the stock quantity of a product where product Id matches a specific ID</vt:lpstr>
      <vt:lpstr>Task 7: delete a supplier from the suppliers table where their city matches a specific value</vt:lpstr>
      <vt:lpstr>                         SQL Constraints and Operators  Task 8: use SQL constraints to  </vt:lpstr>
      <vt:lpstr>Add a DEFAULT constraint for the prime member column in the customers table (default value: "no")</vt:lpstr>
      <vt:lpstr>                              Clauses and Aggregations  Task 9: write queries using </vt:lpstr>
      <vt:lpstr>HAVING clause to list products with average ratings greater than 4</vt:lpstr>
      <vt:lpstr>GROUP BY and ORDER BY clauses to rank products by total sales</vt:lpstr>
      <vt:lpstr>Task 10: identifying high-value customers Amazon fresh wants to identify top customers based on their total spending. We will</vt:lpstr>
      <vt:lpstr>2. Rank customers based on their spending. </vt:lpstr>
      <vt:lpstr>3. Identify customers who have spent more than ₹5,000</vt:lpstr>
      <vt:lpstr>                     Complex Aggregations and Joins  Task 11: use SQL to  1. Join the orders and order details tables to calculate total revenue per order</vt:lpstr>
      <vt:lpstr>2. Identify customers who placed the most orders in a specific time period</vt:lpstr>
      <vt:lpstr>3. Find the supplier with the most products in stock</vt:lpstr>
      <vt:lpstr>                                              Normalization  Task 12: normalize the products table to 3NF:  1.separate product categories and subcategories into a new table 2.Create foreign keys to maintain relationships.  </vt:lpstr>
      <vt:lpstr>                             Subqueries and Nested Queries  Task 13: write a subquery to:  1.identify the top 3 products based on sales revenue.  </vt:lpstr>
      <vt:lpstr>2. Find customers who haven’t placed any orders yet.</vt:lpstr>
      <vt:lpstr>                                   Real-World Analysis  Task 14: provide actionable insights:  1.which cities have the highest concentration of prime members? </vt:lpstr>
      <vt:lpstr>2. What are the top 3 most frequently ordered categories?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Pushparaj M</dc:creator>
  <cp:lastModifiedBy>Pushparaj M</cp:lastModifiedBy>
  <cp:revision>1</cp:revision>
  <dcterms:created xsi:type="dcterms:W3CDTF">2025-02-21T04:36:48Z</dcterms:created>
  <dcterms:modified xsi:type="dcterms:W3CDTF">2025-02-21T06:16:19Z</dcterms:modified>
</cp:coreProperties>
</file>